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42</c:v>
                </c:pt>
                <c:pt idx="2">
                  <c:v>41</c:v>
                </c:pt>
                <c:pt idx="3">
                  <c:v>41</c:v>
                </c:pt>
                <c:pt idx="4">
                  <c:v>42</c:v>
                </c:pt>
                <c:pt idx="5">
                  <c:v>49</c:v>
                </c:pt>
                <c:pt idx="6">
                  <c:v>46</c:v>
                </c:pt>
                <c:pt idx="7">
                  <c:v>44</c:v>
                </c:pt>
                <c:pt idx="8">
                  <c:v>49</c:v>
                </c:pt>
                <c:pt idx="9">
                  <c:v>40</c:v>
                </c:pt>
                <c:pt idx="10">
                  <c:v>44</c:v>
                </c:pt>
                <c:pt idx="11">
                  <c:v>47</c:v>
                </c:pt>
                <c:pt idx="12">
                  <c:v>49</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32</c:v>
                </c:pt>
                <c:pt idx="2">
                  <c:v>28</c:v>
                </c:pt>
                <c:pt idx="3">
                  <c:v>29</c:v>
                </c:pt>
                <c:pt idx="4">
                  <c:v>34</c:v>
                </c:pt>
                <c:pt idx="5">
                  <c:v>26</c:v>
                </c:pt>
                <c:pt idx="6">
                  <c:v>31</c:v>
                </c:pt>
                <c:pt idx="7">
                  <c:v>32</c:v>
                </c:pt>
                <c:pt idx="8">
                  <c:v>26</c:v>
                </c:pt>
                <c:pt idx="9">
                  <c:v>28</c:v>
                </c:pt>
                <c:pt idx="10">
                  <c:v>28</c:v>
                </c:pt>
                <c:pt idx="11">
                  <c:v>29</c:v>
                </c:pt>
                <c:pt idx="12">
                  <c:v>30</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23</c:v>
                </c:pt>
                <c:pt idx="1">
                  <c:v>15</c:v>
                </c:pt>
                <c:pt idx="2">
                  <c:v>25</c:v>
                </c:pt>
                <c:pt idx="3">
                  <c:v>22</c:v>
                </c:pt>
                <c:pt idx="4">
                  <c:v>22</c:v>
                </c:pt>
                <c:pt idx="5">
                  <c:v>24</c:v>
                </c:pt>
                <c:pt idx="6">
                  <c:v>22</c:v>
                </c:pt>
                <c:pt idx="7">
                  <c:v>19</c:v>
                </c:pt>
                <c:pt idx="8">
                  <c:v>24</c:v>
                </c:pt>
                <c:pt idx="9">
                  <c:v>25</c:v>
                </c:pt>
                <c:pt idx="10">
                  <c:v>20</c:v>
                </c:pt>
                <c:pt idx="11">
                  <c:v>15</c:v>
                </c:pt>
                <c:pt idx="12">
                  <c:v>21</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46</c:v>
                </c:pt>
                <c:pt idx="2">
                  <c:v>49</c:v>
                </c:pt>
                <c:pt idx="3">
                  <c:v>41</c:v>
                </c:pt>
                <c:pt idx="4">
                  <c:v>50</c:v>
                </c:pt>
                <c:pt idx="5">
                  <c:v>50</c:v>
                </c:pt>
                <c:pt idx="6">
                  <c:v>44</c:v>
                </c:pt>
                <c:pt idx="7">
                  <c:v>45</c:v>
                </c:pt>
                <c:pt idx="8">
                  <c:v>48</c:v>
                </c:pt>
                <c:pt idx="9">
                  <c:v>50</c:v>
                </c:pt>
                <c:pt idx="10">
                  <c:v>41</c:v>
                </c:pt>
                <c:pt idx="11">
                  <c:v>47</c:v>
                </c:pt>
                <c:pt idx="12">
                  <c:v>50</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35</c:v>
                </c:pt>
                <c:pt idx="2">
                  <c:v>31</c:v>
                </c:pt>
                <c:pt idx="3">
                  <c:v>31</c:v>
                </c:pt>
                <c:pt idx="4">
                  <c:v>33</c:v>
                </c:pt>
                <c:pt idx="5">
                  <c:v>25</c:v>
                </c:pt>
                <c:pt idx="6">
                  <c:v>28</c:v>
                </c:pt>
                <c:pt idx="7">
                  <c:v>29</c:v>
                </c:pt>
                <c:pt idx="8">
                  <c:v>32</c:v>
                </c:pt>
                <c:pt idx="9">
                  <c:v>32</c:v>
                </c:pt>
                <c:pt idx="10">
                  <c:v>35</c:v>
                </c:pt>
                <c:pt idx="11">
                  <c:v>25</c:v>
                </c:pt>
                <c:pt idx="12">
                  <c:v>32</c:v>
                </c:pt>
                <c:pt idx="13">
                  <c:v>31</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16</c:v>
                </c:pt>
                <c:pt idx="2">
                  <c:v>16</c:v>
                </c:pt>
                <c:pt idx="3">
                  <c:v>21</c:v>
                </c:pt>
                <c:pt idx="4">
                  <c:v>17</c:v>
                </c:pt>
                <c:pt idx="5">
                  <c:v>20</c:v>
                </c:pt>
                <c:pt idx="6">
                  <c:v>20</c:v>
                </c:pt>
                <c:pt idx="7">
                  <c:v>23</c:v>
                </c:pt>
                <c:pt idx="8">
                  <c:v>15</c:v>
                </c:pt>
                <c:pt idx="9">
                  <c:v>25</c:v>
                </c:pt>
                <c:pt idx="10">
                  <c:v>17</c:v>
                </c:pt>
                <c:pt idx="11">
                  <c:v>25</c:v>
                </c:pt>
                <c:pt idx="12">
                  <c:v>18</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40</c:v>
                </c:pt>
                <c:pt idx="2">
                  <c:v>47</c:v>
                </c:pt>
                <c:pt idx="3">
                  <c:v>46</c:v>
                </c:pt>
                <c:pt idx="4">
                  <c:v>46</c:v>
                </c:pt>
                <c:pt idx="5">
                  <c:v>45</c:v>
                </c:pt>
                <c:pt idx="6">
                  <c:v>48</c:v>
                </c:pt>
                <c:pt idx="7">
                  <c:v>50</c:v>
                </c:pt>
                <c:pt idx="8">
                  <c:v>43</c:v>
                </c:pt>
                <c:pt idx="9">
                  <c:v>43</c:v>
                </c:pt>
                <c:pt idx="10">
                  <c:v>50</c:v>
                </c:pt>
                <c:pt idx="11">
                  <c:v>46</c:v>
                </c:pt>
                <c:pt idx="12">
                  <c:v>43</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29</c:v>
                </c:pt>
                <c:pt idx="2">
                  <c:v>30</c:v>
                </c:pt>
                <c:pt idx="3">
                  <c:v>27</c:v>
                </c:pt>
                <c:pt idx="4">
                  <c:v>25</c:v>
                </c:pt>
                <c:pt idx="5">
                  <c:v>26</c:v>
                </c:pt>
                <c:pt idx="6">
                  <c:v>29</c:v>
                </c:pt>
                <c:pt idx="7">
                  <c:v>33</c:v>
                </c:pt>
                <c:pt idx="8">
                  <c:v>35</c:v>
                </c:pt>
                <c:pt idx="9">
                  <c:v>26</c:v>
                </c:pt>
                <c:pt idx="10">
                  <c:v>29</c:v>
                </c:pt>
                <c:pt idx="11">
                  <c:v>30</c:v>
                </c:pt>
                <c:pt idx="12">
                  <c:v>27</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23</c:v>
                </c:pt>
                <c:pt idx="2">
                  <c:v>24</c:v>
                </c:pt>
                <c:pt idx="3">
                  <c:v>21</c:v>
                </c:pt>
                <c:pt idx="4">
                  <c:v>20</c:v>
                </c:pt>
                <c:pt idx="5">
                  <c:v>19</c:v>
                </c:pt>
                <c:pt idx="6">
                  <c:v>24</c:v>
                </c:pt>
                <c:pt idx="7">
                  <c:v>25</c:v>
                </c:pt>
                <c:pt idx="8">
                  <c:v>15</c:v>
                </c:pt>
                <c:pt idx="9">
                  <c:v>24</c:v>
                </c:pt>
                <c:pt idx="10">
                  <c:v>20</c:v>
                </c:pt>
                <c:pt idx="11">
                  <c:v>23</c:v>
                </c:pt>
                <c:pt idx="12">
                  <c:v>15</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driven primarily by advancements in autonomous vehicle technology, supportive government policies, and the demand for safer and more efficient methods of transportation. Emerging trends include wider adoption of artificial intelligence, IoT connectivity, and ride-sharing services. Tech giants and automakers such as Waymo, Tesla, and Didi Chuxing are among the key players dominating this space. Moreover, the market is set for massive growth due to the anticipated regulatory approvals and commercialization of robotaxis. However, potential challenges may arise due to cyber security risks and public apprehension towards fully automated vehicles.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success of the global robotaxi market is heavily dependent on ongoing technological advancements. These advancements include self-driving technologies, LIDAR, RADAR technology, 3D mapping, Machine learning algorithms, and connectivity solutions. As these areas continue to advance, so too does the feasibility, efficiency, and safety of robotaxis. Companies worldwide are heavily investing in research and development to refine these technologies and bring robotic taxis to market rapidly, therefore driving market growth.
Government Policy and Infrastructure: Another key enabler of the global robotaxi market is government policy and infrastructure support. As autonomous vehicles require specific traffic flows and communication systems to ensure efficient operation, suitable infrastructure is critical. Supportive government policies can lead to necessary infrastructure enhancements, provide companies with avenues for testing, and regulate to ensure public safety. Pro-autonomous vehicle policies and regulations foster a conducive environment, hence accelerating the deployment and scalability of robotaxi services.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Advancements in technology and the increasing acceptance of autonomous vehicles are key drivers for the growth of the global robotaxi market. As the world moves towards automation, the demand for these vehicles is on a consistent rise. Autonomous vehicles, otherwise known as robotaxis, are unmanned vehicles that do not require any human intervention for navigation. They use various sensors, cameras, radars, and Artificial Intelligence (AI) to travel from one place to another without any human driver. A great example is Waymo, a subsidiary of Alphabet Inc., which started as a Google self-driving car project and is now spearheading the advancements in autonomous vehicles.
The increasing emphasis on reducing greenhouse gas emissions has been propelling the adoption of electric and hybrid vehicles globally, and robotaxis are seen as the next step. According to the U.S Department of Transportation’s National Highway Traffic Safety Administration, autonomous vehicles have the potential to significantly reduce road traffic accidents, which in turn may save thousands of lives and save billions in costs annually. For instance, Tesla's electric-powered autonomous vehicles have garnered significant attention for their energy efficiency and safety features.
Furthermore, the interest of giant tech companies in autonomous vehicles is also serving as a catalyst for market growth. Companies like Apple, Uber, and Amazon are investing heavily in autonomous vehicle technology, reflecting its potential for the future. Apple's foray into autonomous cars, known as Project Titan, is well-known, though they keep much of their progress under wraps. In addition, Amazon has been making strides with its own self-driving project, Zoox. By leveraging their technological prowess, these companies aim to redefine how individuals commute, leading to an increased demand for robotaxis.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The Rising Demand for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Regulation remains a significant restraint on the Robotaxi market globally. Although autonomous vehicle research and development have made significant strides in recent years, regulatory frameworks in many countries have not kept pace. For instance, in the United States, while the Department of Transportation has outlined guidelines for automated driving systems, there is no specific regulatory framework for Robotaxis. In the absence of such a framework, companies have hesitated to roll out these services due to concerns about legal liability if an accident were to occur.
Moreover, development and deployment of Robotaxis require substantial infrastructure modifications. Autonomous vehicles rely heavily on high-precision digital maps and sophisticated sensor technologies to operate safely and efficiently. Many countries lack the necessary infrastructure to support these requirements. For instance, traffic signs and road markings, which autonomous vehicles use for navigation, are inconsistent or non-existent in many parts of the world. This has been a notable challenge in countries like Guatemala and Ethiopia, where road infrastructure can be quite poor.
Furthermore, high levels of traffic congestion in major cities could also slow down the adoption of Robotaxi services. Autonomous vehicles operate optimally in relatively steady traffic conditions. However, in cities with heavy traffic congestion, these vehicles might struggle to operate efficiently, exacerbating existing traffic problems. For instance, in cities like Jakarta and Manila, where traffic congestion is a serious issue, the deployment of Robotaxis could pose significant logistical challenges. These cities would first need substantial traffic management overhauls before Robotaxis could become a viable mode of transportation.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Lack of Regulatory Framework and Infrastructure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103</cp:revision>
  <dcterms:created xsi:type="dcterms:W3CDTF">2024-08-12T13:13:25Z</dcterms:created>
  <dcterms:modified xsi:type="dcterms:W3CDTF">2025-09-16T09:41:18Z</dcterms:modified>
</cp:coreProperties>
</file>